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ACE28-E161-4A51-AF30-3D1EC3F4E4CA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A0F46-8642-493A-BE17-47D6E249ED37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CA0F46-8642-493A-BE17-47D6E249ED37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30. 9. 2014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752600"/>
          </a:xfrm>
        </p:spPr>
        <p:txBody>
          <a:bodyPr>
            <a:noAutofit/>
          </a:bodyPr>
          <a:lstStyle/>
          <a:p>
            <a:r>
              <a:rPr lang="sk-SK" sz="6600" dirty="0" smtClean="0">
                <a:latin typeface="Times New Roman" pitchFamily="18" charset="0"/>
                <a:cs typeface="Times New Roman" pitchFamily="18" charset="0"/>
              </a:rPr>
              <a:t>Cesta do školy</a:t>
            </a:r>
            <a:br>
              <a:rPr lang="sk-SK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6600" dirty="0" smtClean="0">
                <a:latin typeface="Times New Roman" pitchFamily="18" charset="0"/>
                <a:cs typeface="Times New Roman" pitchFamily="18" charset="0"/>
              </a:rPr>
              <a:t>Lukáš Bača</a:t>
            </a:r>
            <a:endParaRPr lang="sk-SK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AutoShape 4" descr="data:image/jpeg;base64,/9j/4AAQSkZJRgABAQAAAQABAAD/2wCEAAkGBhQSERUUExQWFRUWGBgaGRgYGR4aGxkdFxoYGB4XHBoYGyYeHB4jGhgaHy8gJCgpLCwsHCAxNTAqNSYsLCkBCQoKDgwOGg8PGi0kHyQsLCwsMCwsLCwpLCwtLCwsLCwsLCwsLCwsLCwsLCwsLCwsLCwsLCwsLCwpLCwpLCwsLP/AABEIAJcBBAMBIgACEQEDEQH/xAAbAAABBQEBAAAAAAAAAAAAAAAFAAIDBAYBB//EAEcQAAIBAwMCAwYDAwoDBgcAAAECEQADIQQSMQVBIlFhBhNxgZGhMrHwUsHRBxQVIzNCYnLh8RZjkiRTc4Ky0hdDVIOjwuL/xAAaAQACAwEBAAAAAAAAAAAAAAACAwABBAUG/8QALhEAAgIBAwMDAwMEAwAAAAAAAAECEQMSITEEE1EiQaEUYbFxkfAFMsHhI1KB/9oADAMBAAIRAxEAPwDKazoavyM+YwfrTbOp1Nj8Le9T9l+fk3NHdtMayDWXF1GTE/QyThGe0kQ6L2qtMdtybL+T8fJuPrFG1yJGR51n9R0tW5ANUbehu2DNhyo/YOUPyPFdjD/VU9siow5Oi94M1+2u7aAaT2sA8OoQ2z+0PEh/ePvR+zdV1DKQynggyPqK6+PLDIri7OfOEoOpIUV2KfFLbTABsUop+2uxUIRxTgKdtru2qIMiuxTttKKhRgeuX7i32OSFZonO0MIIzyODQ285UsMFCsiP4eYrZe03R/eAXRtBQGd3BHkaCv01bR94c2isqo2kK0eZnHy71ws3TSUnqe3k62LNFxVcgTT39wgngTJEwB5Dz+HMVfGnEbWUEndDA5j/ACnjtUaXFBMNyRMgAx5A+h+FTXrMsq5BBDAhoieB+HnFYlFK1XvszQ2dFnarItuXUBsc4xGe5wYFBtLqDu3NJUfiBnH6NXXVjeaX8RjEEn4wR5U65omDDcAyT25aJMnj9TRvIpNJlKNFi5ea8syQhxn0ER8hUI0otg+8koYEk/GqfULwSDbDLumfFInyIBj1qRdKz2RcuMWBEKB2nuQOfnSJRS4ew2JfXqwEODtABAgR9Mfep7ltig92Jd2ALdsen65rMaWxLRu28kkjj9/pNaHQXSts7pfLAA8ntMEwBOI9BRNuNaSml7la81ydxBcYmOB3BOcwapaiyQx8IDHBAmP9fOtFd1kWwv4cYkxnHl+6hGvYu5uEqqCI2sWEjznn4VoT1R35A4ZRsWCH/CMTgSRI8UnPyxVe0p2P5iD8c5H3+1XF1BKlWUNuMgiBPbykDOO1VLtgpj+8RkeQP6maVOrGR4O6a7kDeUBHIMD/AHrrjiOTGV7/AE5qC3Ya4QiKWJJiM8c/Ki1roj29k7pb/BO0j55Ax2oowlJbIFyUWS2Rc2qqydowJ5E1e95dW3u2+JQwiccgk/YV27ZFuIILDxGfpH2+9Q2N7s3jiRgDMT8cCsr5LsoabILPDMxJJwPlyK7XRtkiFG0xnnHxpUz/ANL2NVb1xH4l+Yq5acMJB588VRApvUlixbIwdx/fWqfSRlwIWZ+4TZIppSg/T+pXQ6rukEgZzzRh9YoYhlIg8r/Csc+lnHjcaskWQXtErDIob/RLWm3WHa23pwfipwaPWwGEqwP2P3rjW45FJjKeJ2nQbqSp7g/Se07oduot/wD3LeR8WXkfL6Ue0esS6u624ceh4+I5HzoXc04Pah1/o0Nvtk23/aUwfn5/A11MP9UktsisxZOjjLeDo1u2ltrNaf2hv2sXk96v7aYb5rwflFH+ndWs3/7NwT3Xhh8VOa7GLqceVehmDJhnj/uRPtpRU2ykEp9iaIttZi11RrF/Y4IQlmM5gsTGfLFa3ZWG9pbV0OwyTBMxJKgzNc/rpTioyhyma+mipNpmj0fU0vWye0HcvpJEfE+VAOsPbsW1Ni2w96QZCzAU5SDlTHah4u7bQgnxEsY7z2MeQzUdzV7l93Phye8znv8AP8q576+coaZLfya10yjK09vBTt2Jvh7fLEMgUYHeI85xVzVa83LhuMVB42E4kSIP+nnQ+9rRKBTtCgcA+Zn51zaC2BBbJkevOM8UhZJfNj9KH67VEwxA3L4ZEjPYA8x+hVrT6hXhWJjPowET8OScf7VWs9O3eJxKhpheTkdhn71Z1HTgzAgMlsE5M8jMAE+lVJ61qbX+S16dkh2u0CwIMeQjERyfv61IkgS7CI4HoI5Pn5VDb0pYHd7xVnB7GeFHrHnPyqDqZRGCiSByGnEiOfOaqUJKKTexaabtI6l23cC7QohiWLST28sen0qzrPdqDBPhOFE+IGOW7Gouiag2kKgzvjwjHyJ8vnRC30fwGQLjAlvCTAC4A2kAN+dPwRUuBeSVclCxbdtzQIJJkgkYiFHaI9c+vFQdU0AKlg7tPaIUesKSFjmjeh6whJ8B2BcmICftKSOO0CIqjf14uhcifeQJ7yIGI4gc8VscIqPNiVN3wZx1K+JZM4OD4RPc+fpT9U+1mkmSBHw7US6n0pEV2S4vaVkzJORE5jzg0L6kswZnwgfQfnWHLDSzXjlqVk2g1xVgUMbdsy0ZmcZ+1au37S23u7DkEZKTunmPmfWsbbsoBDAlioYR5Gfp2Py9aM9N06FbbIApVSWnPi9O803Fllig9NCcmOM5bha/ctMXYA443Q32oZ0RvE5Plg9/Dmcd+adaBQcyWBx375mlbsjMBweC+7AA7xA5Hf1rKm8j9Tr4GaVFbAfVakF2MHk/iOaVG/5vIEBePKa7TNvPwS/sHrCpczbuKfQ4pdW0je4QbSSGMxnzzisvY6FtPgvKP84ZPuJX71r3S9Z0VhkBuuCRc90RcIHiMnZOOK1QyqXuhUsTjygF0/8Atrf+dfzo1qh42+NVen+0S3biI9uHLgDcsMDPMirOu1lgXnRy6MpyYlTx5UzUhTiyr1SRYUgkH3hyPgal9m9VcuuUZtwCz68gVNqtAb1gC0y3PGSCDE4IjPeiPsJ0V11C70KywGfip5+RoJxjJbjINohKxzTVYEkSJFbG9p1b8Sg/EVgOqacLrWUCB7xRHoYri9PHvScTVkWhWXnsg8iqGq6IjGYhhwRgj4EZq5adt0TIk4InzqW3qVPIK4nzH8afLpskHa+AFkiylp+p6qxgxfTybDj4OOfmKL9P9prF07STaf8AYueE/I/hP1qIW5GII9M0K6x09WNskA/1ig47NIrTg6/LB6Z7/kRk6bHLdbGo12sFrZIwzAE+Xqap6j3xLg21uIwbafSBAPxmgt3QOiFVZnTtbbxAHzE5EeQNR6f2ouWrQAVpjwlx4YB4IGZIxWqPXQyPdtIT9M4rbcpdT6C9oqqKwDKSRggYyP4UHKKNtwEuTAKbYO7v+oozq/bO5cdCAU5BUZDSIjiTk/lVJ9ahCzLFDhyIx+ZAM5rNkWNtuH8/Q0wc69RB1TpoVpyYHHEEwYkVENNungQF5yZ7qI+FWtZ1RtoC21PhjcR8Tme/f6VVOra4QwMzyOJYzxGTH0FK0rhDE2JNYwAU7uZjjaO8D6mnMZEBsHEfst6kSD8Kdc0lws1u0wcKqhioKjsIj5RPep1tFI3KSzQu20MCeeQSGA8u/wAKbDDXKBc/AMs2Vm3vCjmWEMSfWaiuqoubVKtMeLt8JOYq7proW6yu72wh8JZSSBOfCDjz57UP6sZvNtf3kEeIgDdB7DOD5Vco+nfySL9Wxc6DqN2oe2FQl1IUOAVBBndniBJkc8d6O6q2tqz71GuW3QKCMfDILGQfTM1k+monv0DEKpMGRMT5g/nRvqXTtNDMgcFGjcMBiSRJn8Ij9Cn4pacbfixWSNzBms1iwwAIVoLZ7iZHHMnnHwNVbWuAAkGV/CMER5EHt86m6mlvHiIOMQe/fjyiqT6NiMR+VYZZHLdmhJImOoCpIAZm5GceuO+OKdf0pKb57TH2qsmieDCuSI/DwJ4nymi2jszpHkSQAPUEkmqcvuHBcgyxcIUyZxgT+7v8Ku6U3bg2qxzEmYUkHAIjt9qoiyIBZiBHbvHb45oloHKFbabt7f3WjbnIMjnEfeijKr3FsfsbcSTJE8AeEAeeM4wPU1Z0DgIfFJaRhhIBHfP2ohprBtW75ZPGiw6gbik5yAcg+fGKG/8ACd91W8ixaZQecx5kT+VNeCWnV7gLKroN2Ba2j3jru9VP/wCuKVR6Ppruu4LciT+EYxjv8KVGsE2tor92LeSF7sff0DLyJ+FWdL0kEBpKN6fxEGi/u6eq15x5ZHqFjiUQNSpBF0XIMj3gDxHkXBI+tVtavvGZ72mBZvxPaZkJ9Y8S/YUXiu0yPV5Y+4uXSYpcoH+4svpRZts9tlfdN1ZA58JNvPzitV/JxaNu7F2/bYDI/rPTsrw3PpQiw0GYB8we48qKL06zdEhRHpiPSOK1x/qEmqkjn5ej7btcBVmiaxHV2snWsN5W5vXBEgmFgCOK2FpNoCyYAjPpQjXdEnUC+tm1cYFW8QgyvElSCeO9B0mVYptvwJywclQMt6fxyCpG4zB457VEiRM48J/dVlOmW0vi69u8niZmCkOp3STG4KRk+Zqrp9LdX3m3U27g902xLkqTckbR4wBkT/eiuzHqccuGYXhaBvWNSyoptyGNwLPHK0d1HTXOmtXTHKEzzMgT9TQy/Zb3SvqtM6AahQDbOJ2yLmJBHbyrc+0GkFvQoBwFn/8ALSMsraf3X5GRjUWv1MdpuqI3J2ncVz3I9R8aqdY6ZfYEo29SwMdwByFYcVWbplwAELv/AK9mlTugHbzt444q9bcqzQSv9bGDHO7+FK+ntWi+5XINfooVGI3oU+e6eSPShOoZVuKLiBAw3CASJiPMkCewwJr0fpPTnv2yzEAgxxyCSBx8KELetO0GAy8BhxkjB47GgTnCVc0G6aszmh6KbiSU941wlYV5CT+FmA7c57RQnV6drL+6e3s924FxjO0yIHwBEmRzW5/o7Y3vLTG2/wC0vf0PZh8aemow41Vs3Q8j3iiSoP8Ayz5HIiY8q1Qy4prS/SxMlOLtbmb0nWGQ3SlobipCROIA8ar3BJEGjOh9nLjoLjXGs7pZ2YKGJ8zH93vnnFR6fWeNmS8GNvDFgCzKOFBxtDYxETRHTdNbULb3SiCcAnwHDCScNieRAwABXQhuvP8APsZZOgMegX2YMDbfYTF1gRvC8Btxg9/9KyvXuktbvIC0+82uvnDNAJ8vrxHFep6jTzKBMhdpUPO9JhVmRAPJ44jg1gfb/QpavJsiQi79pkKwJkUvqIJRsZgm3Kil1LpqaXXrb3gbLibmWYG6DIlpxP7Xzo1ct2DeexcC7lkAjcFfdJBzJUrIyS3pNVv5Tgn87DD+/btuY7iDn6Cr/Xem6ULbVX3Pty+0y3dcifhHl8KUpKDktufcOXqUW/BnL2ktqxUm2SDgk4EYx6d8ipdDrgpKPt2jcNxHn/iHA4zH1oa+hJtljPlOfofKrlxLLEDcNowPOTGWJiRMye1cnIkaDiMOAT+KJJA55yBJHH6NWNDqVRLiSOQG8toyfnMZHrVREIcINsg9/wALY9eZ7HE/Op9VYH9bAA8WR+77VceaDxvcg6d0YXWUkHbtmZEYJ+vGe9M1arvGwEDcIU5E95I/UUe6Tfs27S4yR6+LGYY4P+WnHTG2PebZt8xgmGMTxgzgfKg1y1vZ7CtRd0e+4ALzp4pWVHpwxGTGMd6NdF6fn+1IC4KzgiOw/ZmsVf1fun25XjDdp862Gm0RuaY21uAOYbfMMZ7KD4gAMRXR6bqMkpKMv9mfLBJF0WSP7O+u31/09IrlAF9l9bb8NpgyDg7zn6Uq6Hcl/wBWK0R8oGLq7q8XDVrW9buWdPbuYYs0Gf8AzeXwqqyUz2jT/sNr/wAT/wB9YZYo1wbIZJXyS6H23Z3VDbHiIHPmY8qI6v2ut2rjW3UyvJHHnWE6R/b2v/ET/wBQq77XCNXd+X5Csj6fG1dGpdRkT2kbmx7Q2XT3kkJO2SO/lRTo/WELjY4aYBAMn6edYPpqT0/P/ffuFaX+TbRB9Qv+dPvP8KF9Dj5Qf1uR+l7m5diVlYJjE8U9LgPcT3E5HpQvpmshih4JMfXisx7Rk/zxwCR4k49Qtc/Bj7r0oZn/AOJ7m+FR3dIjfiVT8q840/V763wguttL7flMUR03tVqQSNytAYwR+yJia0Po8i4M/fizWjodsGUL2z5oxFM6wtwaa4HutcAA27uR4hie9Cun+1Gob8WnMyBEMCZnPHAj70T1erN3R3XK7cMImfwkT96kMeWE46uLX5JKUXF14ZV0HswiJ4Uw7+9JVyGlgJEMIjHYiudU6TcIlNsm6pi8shU8UgMs+ISIz2onoepqEUMGEIDJAiOJ54xVyx1O03FxfrH51F1GaBfbgyTolgLpT+EN7yIDBvCGeG5kSGnPnXnd/QxcJDDLLz4THvWHfGeOfzr0xFU5leD4uY+maoXrNhuby8g4t3HyDuBhhGDmn4Oo9bk/yBkxWkkZLpe1bDMx3BQA2yPBkAfHJ+dAX1t+4oYEKEAdjEwCxUbvQ1t39mrBDqjPtuABhb0rD8J3Bgd/P2zRHp/QrSWDZ9zqnDBQ5FlVL7DIJ3E0ybjOV2gYwcVweX3Ont747UIdlDI58I4mZ7gme1S2Or6i7vt3bbCPCSkA5AjcD4T+EGcHjNemXPZG0+2dJqiEUIoa5bUALwMV3XdHtWLZuXNG+0QDOozkwMKM0Ucnb/tl+QXjcuUeZ6rU6pwJcqSxhlUiAOZwMkeEms77SmdstuIEGBAkfmc8/Ct/19E1Xhsg2fdyETcSPFDNk5lj2OKw3tDZYKk8An0MwJBHypLlJ5E27sihpdUd9pepLfWwYgrYtoTzO0R9qt6nX70DBCxO0yfhOI8/Ks9cj3abiZCkQeVhjj0+FH9NKWFO6PACDyRI7fPj4+lTNJ8vyW4qkUOoXgTGcRI7THJnjy8oqtc07EMQNwE7iBMR3ny/hXLt3Mzk57Q0nM+npUjdZuMGVQYbMDMACWwBBmO4xQxTXAI2xf2hSs7+zSIHlAjnnBq3asb1I5LljPMR+vvVbo+iLmDAzJJIVoABEGZ7jAFa72d6Yps72toQVPikjdDNCjzzGfhV7JsbhVyAnRdSX92lxiqW1Pu4AI3Spgz5/QelFNd7RPbA22trAkLMbVVv73fcYHJql/w20KVuKoIEqYmRnucgyT8e1TahGLqRt3YkZJhogsQIGcY4o1mnfp3fkzOKvcI3NPZFg3YSWElQpMNHnEdpx6mquo6itrTBVRfeTO8AkqCADsKmVEnmRRLT27h07m4s7Gndt3BZxByAQQOe0SKyC32/uHCzAJAEkRH07zVa2/Wtn7lxj5IfcsSStxlBJxvP7zSqW1ftoNpiRz4yfuRSoHll7Bms/pnSn8WmQeeWEQJPB7L4j5A+eKK9U02mPT7T3LB901zwqrMGk7okzJmCAPUUOTqnTf8A6O6OOH8sj+/2bxf5s81d1PtXonsJYOmve6QyqhgI/FOd053tPxrT3o+R3Zl4Aug6b05rtvZavh967YuEgndA5BkSD8lbyNW/az2d0R1dwXWvpc8MhCpUSBEblnj17HyMTabrPT0dXGm1EqQw8YiQQeN3+FfkoFSdT9odDqLrXbljUFmiYZQMCOJjgD6epmd6PkvtS8DdF7N6b+YPsu3fdi6CXZRIJCjbtETyv1o5/Jv0yzb1ANu6bvBjZt4nP4jjNC09qdEunbTizqfds24yykz4e8/4fnJnmpvZ/wBr9FpLhe3a1JJEHcUP7xn/AF8zV96NVZSwu7o7eMO3ozfZjVDV6X32oLblDSmCT2jyHeKujVLdJdJ2sWIkZySYPrUdrqNmxeDOLpPhPgVSMHzJntXK6Oahld+DpdZj14lX82KQ9mHGqndb/tZjf4hnyjnPFTWfZ65vYDZMXBh1mYPaZownX9N7/wB/7vUbt26NqxP1mu6LrGmS890WtQWffI2LHj57113lRxdMfJT6J0+7Ltf3sPDH9ZJ78Q3FaPrunW3oSMeIXm+rA0D0uu09uy9pU1I3lSW90sjb86udZ6/bv6U20W4pt23/ALRQu7dGRBjmgclJrf3X5LbSi6+4NsXbW2TYLeEA4mW8Xi+mKkfqiJP9QCVWDMeInvx6fem9C0g9wQTc8bq4YAYCyNol5g/Kjd8o3vI96N5WIA8AXkDx9/lS/RVMYpssdCtyWvBQIRF9JDlfvE0A138s962zp7i2rKYzuyQSMR28JzWmt65AlxQrguVIkCAAZj8RryLXkre1AhGHvyZJ8Q8Qx+vM0EYRnlW+235D7jUWa/8A+NGpbi3aEzGCZiPNsc0fHtdriAYtCbJu8dhcFo/dgfnXkXUrxlZCgw34e4xE+sV6X0fr1u/7kQx/7GbbY/vW71lm+RHfzodC8/IUsley/Yl6v7ba2y9oM6KHXcfCDA8QjjmRXOsdX1F3Tf1t5djgkLsILbYPYY7VP1z3N7U296uV2II25/8AmTie5q31s2W05AVwEtEL4BII788QBmjyYoVGn8/qBDM7dmR650kaVLdz3qkXN0YYAkBYxHefLtWT6zpme21xtpY7S22AMeEmCSSc5I+lb7+U7qlu2mmcW/eKLrgKTswEtGJExMCvOX9oA1pkFlQWN2CWYsouQY4zBGCfWghGV87Fyep2wAnBx3raar2da1p7bkq4dFJVN0qTbDQTtjj1rHSArdu/1r1T2m15t6CzbCeG7athy2TItLkbTjB+1NyR1FpJ8nnb9NZlJAXEYmeYMjywQKtdI6TeG8FSAVcEhdzjwkdsqpxJ8ql0nXbltiGa2HtkNJWWbaR4ZyIiMcGK1fsl186oXxeYFogeELC3NykAqJA7R5CKpJx3FKO9M8/6pprdlVAAdrlpDukj3Znt2IK4z5TWm6Z1YpplUf3DOc89v30G1nRmvaW1eR9+wNbZTyqpJx2gLGOczRvoehL2SmAW7kSMAfxo5tNDcWzJRp3e3YYP4bw3kBIKgEiTzP4fSqnUOg6hVFwh2Zi0YllAIiIGd26cCtj0ldPbIDxFlAFYyT4HI888TEd6IN1HR39RZUXjcGVyChZ2/CoG1ZnPpQpY2mI0O+TK+yuo1Vq2yRcm4CNrBhx+Egn8JzHefKg132K1lzUFrdpvESfEQDnJyojkHsPhXrHQ/ZJ0ZjcsGARsGD355+FFbXUbQkbtsO2IPZmnt51cMde4xbKjwnq3s7qLF1rZCsVjO5e4DQJA4mOO1drR+3mguvrrjW4KsEI/6R6Uqpxj5RTQ7+i7X7H3P8acOlWv2Puf401eqKeEuH5Afmad/SX/ACm+qiuPpn5+TtvNhXuhw6Ra/Y+5/jTx0q1+wPvUZ6o3a2Pm/wD/ADS/n9w8Kg/6j/Cq0y8/IP1OBe/wTDptv/u1+lP/AKOt/sL9KqHrB3C2FltskgSOY4DYHxNI9QZR4mkmFXAChiAYaJPp5UHqAfWYlwgjbshRCgAelOih+24AAbh9YIkfQVH1AnafEzcQFYg574yaZ2GyLrU3SizTaa7K+oxU2/zNZ3Rez1+7b96qXCZ2rloCxG4MTmAfKeasr7F3iv8AZyRkl4HvMCG8bAgz5itMdSS2OdPHqk2lyF/50g/vr/1D+NVeoaxGtOqurEjABmT8qjt+zFxSIUFSBIG0bT5jOauJ7KMQwNzbM7SBMD4f60yLlFppCu03tRS6b1S2llAxMgQfCxz5YFWf6dtf4v8ApP76sr7HoCh965gEHwgTMcZMcVaHsvp/+Ye34o/9KihrI/YLtMFf8QJ2Vz8gPzNUupdO0Nx2eLoJbdgkbpIMkHGCK0X/AA9ZWALSuvfdcefpxVS+roTsTT2xyJ2E/VxRxjkTtNIJQaW5mLns5oDEC8T/AJzx8hR3pvQ7NhgbFrVSFIG4MQd+0tyMfhX6VDqNXrAWKXSqdvdLa/MMPzoHd6nqQYbUXZ7gsf8A3flTWml6pL9h2LBPM6irNqOm3GcMbVwERBJUQBPbP7RqDq3Q9VcQi3dVFKkMrgYBGfEB8cxXnes1d4wPfNyJ3MYz6lvr2rmuUBTuZmEgHJjMTkMZAntVrTy3fjYb9HNNrSuLf2/n2s0eushytvWazRsglwJLHOCwKrEkCI9Kt/0H0izaN13QqpAMPncYMBRDTBHwrzV9JvaQAewEHIH7o7VL/Q6yc8kRAG3jMTyPTE1VRM8ccm6irBess+MoBgEgHzBYx9or0ix7Q6G7pdMusZhdCsmAGg24WZgwCAtZEdCQOD7w4H4SM+HsduKq2PZ1LpbbdEiTtJg/DxRJ+9GpqS5DngyY6clz/jk0upbpBDTcfwkzstgE/Ag+Lj4VzTt0wAFH1MOQJB255AbNUP8AgV7Ci6TKkSDEgziBA7/uqI+yl24dqrOMidshZIliIFJaSdWKWKT3oudTu6BbZFlbrOR4ZeBkE7toGf31W0Ov93AuZWRmO23IBHmPzp+l/k91xYF1XaIKnevIxET5TVnW6H+oNspkMCSMnt8sT9KJSUVTdhxhSbH2OqaIx/2cKCCQWDEYMbfj3p2n9qtMjBrNtPeKfDAIyDghiYHnWft9G1Bc5AO4GBJ88gHJzH1rtj2WvLLsFkzIDZzIMg8Z70vRBbtiXhlHlUb+5/KNfDBTeIlS0xiBznzH8KBXPbIXQWNx8yeIn/c1nNZ0u64WEBIBz7yOQoyD5ntT+n9K2Nsu2y3hyu6AufTMVGqW8n+4LjXLDH/Eds8uT6ma5QjqOkso4Hun4B8LYE9h4TSoVjTV7grG2eov7B8xdPzX+BqN/YJu14f9J/jWkDn9GkBTezDwaO3Ey1z2Hudr1o/EMPyFP03shcUybygjK7VOD8SRWoApBanZh4IscQLpvZOyNxuL7xmmWjac85Vp5zT73sdpGCAWdhSYKs055nOZ9aM7a7soljSDpFOz0awoxaTgCSJOPiTVmzpkT8KqscQoEfaphbrotmi0os5PqfrXNlSra9ajYkT4TI+h/wDNU4JZX1urS0hdyFUdzUR6gGsG9bhxEjtMdqq+1WmN/TlLYDuCHCyBO3mCcY8pzQW0vudB7u5bay5AMK4KyMFYBJAImfU4pE5PeuKBbo1HStat+3vQyJIMcSORNVOu9dt6YqrA7nBjyx/Gs97Me0zabT+6KhiGwXfIBgcgZzntFVut9VOo2G57vwztj+6N2Zxmdo+UUuWX0bcla1XJrtJ1e01oXHZU5ldwJBBiInmgur9rVXVe7gFBg8cxxieDis70zShECG6ACxMZaJMycYiTxifjTh0zdfBZ02QfGT54BgZBgRx3oXO0ty9UaW5e9ofapLahrdm0JndKqx3TAIAHB8zx9qG3ru/+sZNiwXZAoAE8qQBwPtU+t6Sq7RbuWCF7gkHzByJOcZ4pW7ZFlpvg3Tjj5yDGD6Chcnvb+Q4Z3jctLqyrY1m4AWwq21IxzBzwxyAQeOar3dWysVuLuVyceu6IjA4I8XrVnpnTLYYhroUE9lJHOfTt+VK4h3z7wMB+GQQT247YoWopKv8AYqWS4q3uMvi2i7jbVUnaTwZ/wxyJicVx9ApiSQvaCJyPnIz5j4VzW6QMQAwKiYO0gZHkM/o0Q05RF8JEyBEMB8RiIA86JSSd2MjljqbvYEPfty9q2jbv7zYh9pySe3yGRVzQau3eYxbIA4bzKiczMTOKaul/rd5aZJJx9OOOKl92vrkcLIHz4pTfugO873b5JNZ1M2bc7tqQZU8nHC+vHeoLvUH92twSqMp8QxBaMxyT/CptXcQqAFYGOSR2+XFQXGJQLjB8/wB1W9Ldg5Mibf6Fjpt68AjG60rPlsYgnO0jPy5ihGt3teJN1gJIG3lZgkQMbSR2AiiSXiMeX+1MYgncQN2Mk96LXtQuWRSiokGm1F1HDFgU5IiG3YzOMR/vUN/Q3DqBcF7kDcoEAxGI4wMf71ZYEk+R+p+NdAnjHw5oNXgXKcndkOv6cHJ/ESTgiePIduajuaLckTEnkgfmc85q69wgd84Hb9fKoXHlIIyR2GY+uPvV6mynKxIVVVBiY9f3elKmLdPn9f8ASuVLCWRnqIanCp00pPY11LYJEEGSeDPHPHlXTs2EainhKrtrFVVYkJO6d+I2mMwcUF1PXWt3nYNbZFkEBoI8QGMEEweaB5Eim6NKtscd6ntaYkxxzz6ViLHteEJmWyMg5MGOY+E8HFcu+3b8qNuSZkEkkR5Y49OKDvxBc4+Tafzm3O03EBz3k/ofCgfVuvpbBNq6j99onPzxmO1Yu/1Rrtw3WzcIgsYnAjy8vzqu17OTikTzeAJZV7Gj0fty6owZFMzGeJ/XFUm9rL5YFSFgYgffv+hQmQftUqRzSHkkK1y8nLmrdmJLsDzg98z++oR6nj6VP4TJ+FMZxie/7qXqsCjm3Hn86cLXlzTfeLPPfg/nUwugCZ/XFVuREUfIjmmi2Zqf3kmMGuj1qWSiAJ/vXRa9anB8vP8AU1wMO+JqWSkQiyBzXRb9acw7fOktsyfzqWVQ3bTiopTwD86eR64ioWMZuSD24rg4/WKftpi5qWQQPeuOuSft+vSpFbv61wAGT8seuKhfJC/BxxGf4VEXM4qYrjMim78TVgtHA9NCmnM44xJH+lc3Tj9fqKshxWO3Pn+vzpAT2mP9uac5GO3OajI7D4/SrTRew03AMT9qVQ3RJpVNirNFq/bZzb2KGhSACTyfPz+fpQuz7RXEEKYaInmPhOM0qVOezGTySvkivdQe6SzsWkCZzMcTUYsmc+ZrtKlybsCzqJ5musR+v15VylQookW2Yxn9c0+xYO6MZ4pUqpsJI4kLJH+9SJc817faaVKhZBjp9xXDYnkxSpVLKGvpe0+f1qVQRx+sUqVS2FRIbJyAYOa5btyf9fWlSodTKons2xPPl85/X2rrIO/eaVKqLIu3YV1QRkcHFcpVdkRHeQk8/rilbMd5+VKlVtlD1zPf9A/vp1sjEilSqrZB4cfsiBzUDsvw/wBKVKiRZ3+dSI+FQC2EnvmY8uRAHau0qiYNkHJn5/o/XFPZRAjsf4GlSq2UxFefnTGYQT+v1ilSqiIaT6UqVKmJB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0" name="AutoShape 6" descr="data:image/jpeg;base64,/9j/4AAQSkZJRgABAQAAAQABAAD/2wCEAAkGBhQSERUUExQWFRUWGBgaGRgYGR4aGxkdFxoYGB4XHBoYGyYeHB4jGhgaHy8gJCgpLCwsHCAxNTAqNSYsLCkBCQoKDgwOGg8PGi0kHyQsLCwsMCwsLCwpLCwtLCwsLCwsLCwsLCwsLCwsLCwsLCwsLCwsLCwsLCwpLCwpLCwsLP/AABEIAJcBBAMBIgACEQEDEQH/xAAbAAABBQEBAAAAAAAAAAAAAAAFAAIDBAYBB//EAEcQAAIBAwMCAwYDAwoDBgcAAAECEQADIQQSMQVBIlFhBhNxgZGhMrHwUsHRBxQVIzNCYnLh8RZjkiRTc4Ky0hdDVIOjwuL/xAAaAQACAwEBAAAAAAAAAAAAAAACAwABBAUG/8QALhEAAgIBAwMDAwMEAwAAAAAAAAECEQMSITEEE1EiQaEUYbFxkfAFMsHhI1KB/9oADAMBAAIRAxEAPwDKazoavyM+YwfrTbOp1Nj8Le9T9l+fk3NHdtMayDWXF1GTE/QyThGe0kQ6L2qtMdtybL+T8fJuPrFG1yJGR51n9R0tW5ANUbehu2DNhyo/YOUPyPFdjD/VU9siow5Oi94M1+2u7aAaT2sA8OoQ2z+0PEh/ePvR+zdV1DKQynggyPqK6+PLDIri7OfOEoOpIUV2KfFLbTABsUop+2uxUIRxTgKdtru2qIMiuxTttKKhRgeuX7i32OSFZonO0MIIzyODQ285UsMFCsiP4eYrZe03R/eAXRtBQGd3BHkaCv01bR94c2isqo2kK0eZnHy71ws3TSUnqe3k62LNFxVcgTT39wgngTJEwB5Dz+HMVfGnEbWUEndDA5j/ACnjtUaXFBMNyRMgAx5A+h+FTXrMsq5BBDAhoieB+HnFYlFK1XvszQ2dFnarItuXUBsc4xGe5wYFBtLqDu3NJUfiBnH6NXXVjeaX8RjEEn4wR5U65omDDcAyT25aJMnj9TRvIpNJlKNFi5ea8syQhxn0ER8hUI0otg+8koYEk/GqfULwSDbDLumfFInyIBj1qRdKz2RcuMWBEKB2nuQOfnSJRS4ew2JfXqwEODtABAgR9Mfep7ltig92Jd2ALdsen65rMaWxLRu28kkjj9/pNaHQXSts7pfLAA8ntMEwBOI9BRNuNaSml7la81ydxBcYmOB3BOcwapaiyQx8IDHBAmP9fOtFd1kWwv4cYkxnHl+6hGvYu5uEqqCI2sWEjznn4VoT1R35A4ZRsWCH/CMTgSRI8UnPyxVe0p2P5iD8c5H3+1XF1BKlWUNuMgiBPbykDOO1VLtgpj+8RkeQP6maVOrGR4O6a7kDeUBHIMD/AHrrjiOTGV7/AE5qC3Ya4QiKWJJiM8c/Ki1roj29k7pb/BO0j55Ax2oowlJbIFyUWS2Rc2qqydowJ5E1e95dW3u2+JQwiccgk/YV27ZFuIILDxGfpH2+9Q2N7s3jiRgDMT8cCsr5LsoabILPDMxJJwPlyK7XRtkiFG0xnnHxpUz/ANL2NVb1xH4l+Yq5acMJB588VRApvUlixbIwdx/fWqfSRlwIWZ+4TZIppSg/T+pXQ6rukEgZzzRh9YoYhlIg8r/Csc+lnHjcaskWQXtErDIob/RLWm3WHa23pwfipwaPWwGEqwP2P3rjW45FJjKeJ2nQbqSp7g/Se07oduot/wD3LeR8WXkfL6Ue0esS6u624ceh4+I5HzoXc04Pah1/o0Nvtk23/aUwfn5/A11MP9UktsisxZOjjLeDo1u2ltrNaf2hv2sXk96v7aYb5rwflFH+ndWs3/7NwT3Xhh8VOa7GLqceVehmDJhnj/uRPtpRU2ykEp9iaIttZi11RrF/Y4IQlmM5gsTGfLFa3ZWG9pbV0OwyTBMxJKgzNc/rpTioyhyma+mipNpmj0fU0vWye0HcvpJEfE+VAOsPbsW1Ni2w96QZCzAU5SDlTHah4u7bQgnxEsY7z2MeQzUdzV7l93Phye8znv8AP8q576+coaZLfya10yjK09vBTt2Jvh7fLEMgUYHeI85xVzVa83LhuMVB42E4kSIP+nnQ+9rRKBTtCgcA+Zn51zaC2BBbJkevOM8UhZJfNj9KH67VEwxA3L4ZEjPYA8x+hVrT6hXhWJjPowET8OScf7VWs9O3eJxKhpheTkdhn71Z1HTgzAgMlsE5M8jMAE+lVJ61qbX+S16dkh2u0CwIMeQjERyfv61IkgS7CI4HoI5Pn5VDb0pYHd7xVnB7GeFHrHnPyqDqZRGCiSByGnEiOfOaqUJKKTexaabtI6l23cC7QohiWLST28sen0qzrPdqDBPhOFE+IGOW7Gouiag2kKgzvjwjHyJ8vnRC30fwGQLjAlvCTAC4A2kAN+dPwRUuBeSVclCxbdtzQIJJkgkYiFHaI9c+vFQdU0AKlg7tPaIUesKSFjmjeh6whJ8B2BcmICftKSOO0CIqjf14uhcifeQJ7yIGI4gc8VscIqPNiVN3wZx1K+JZM4OD4RPc+fpT9U+1mkmSBHw7US6n0pEV2S4vaVkzJORE5jzg0L6kswZnwgfQfnWHLDSzXjlqVk2g1xVgUMbdsy0ZmcZ+1au37S23u7DkEZKTunmPmfWsbbsoBDAlioYR5Gfp2Py9aM9N06FbbIApVSWnPi9O803Fllig9NCcmOM5bha/ctMXYA443Q32oZ0RvE5Plg9/Dmcd+adaBQcyWBx375mlbsjMBweC+7AA7xA5Hf1rKm8j9Tr4GaVFbAfVakF2MHk/iOaVG/5vIEBePKa7TNvPwS/sHrCpczbuKfQ4pdW0je4QbSSGMxnzzisvY6FtPgvKP84ZPuJX71r3S9Z0VhkBuuCRc90RcIHiMnZOOK1QyqXuhUsTjygF0/8Atrf+dfzo1qh42+NVen+0S3biI9uHLgDcsMDPMirOu1lgXnRy6MpyYlTx5UzUhTiyr1SRYUgkH3hyPgal9m9VcuuUZtwCz68gVNqtAb1gC0y3PGSCDE4IjPeiPsJ0V11C70KywGfip5+RoJxjJbjINohKxzTVYEkSJFbG9p1b8Sg/EVgOqacLrWUCB7xRHoYri9PHvScTVkWhWXnsg8iqGq6IjGYhhwRgj4EZq5adt0TIk4InzqW3qVPIK4nzH8afLpskHa+AFkiylp+p6qxgxfTybDj4OOfmKL9P9prF07STaf8AYueE/I/hP1qIW5GII9M0K6x09WNskA/1ig47NIrTg6/LB6Z7/kRk6bHLdbGo12sFrZIwzAE+Xqap6j3xLg21uIwbafSBAPxmgt3QOiFVZnTtbbxAHzE5EeQNR6f2ouWrQAVpjwlx4YB4IGZIxWqPXQyPdtIT9M4rbcpdT6C9oqqKwDKSRggYyP4UHKKNtwEuTAKbYO7v+oozq/bO5cdCAU5BUZDSIjiTk/lVJ9ahCzLFDhyIx+ZAM5rNkWNtuH8/Q0wc69RB1TpoVpyYHHEEwYkVENNungQF5yZ7qI+FWtZ1RtoC21PhjcR8Tme/f6VVOra4QwMzyOJYzxGTH0FK0rhDE2JNYwAU7uZjjaO8D6mnMZEBsHEfst6kSD8Kdc0lws1u0wcKqhioKjsIj5RPep1tFI3KSzQu20MCeeQSGA8u/wAKbDDXKBc/AMs2Vm3vCjmWEMSfWaiuqoubVKtMeLt8JOYq7proW6yu72wh8JZSSBOfCDjz57UP6sZvNtf3kEeIgDdB7DOD5Vco+nfySL9Wxc6DqN2oe2FQl1IUOAVBBndniBJkc8d6O6q2tqz71GuW3QKCMfDILGQfTM1k+monv0DEKpMGRMT5g/nRvqXTtNDMgcFGjcMBiSRJn8Ij9Cn4pacbfixWSNzBms1iwwAIVoLZ7iZHHMnnHwNVbWuAAkGV/CMER5EHt86m6mlvHiIOMQe/fjyiqT6NiMR+VYZZHLdmhJImOoCpIAZm5GceuO+OKdf0pKb57TH2qsmieDCuSI/DwJ4nymi2jszpHkSQAPUEkmqcvuHBcgyxcIUyZxgT+7v8Ku6U3bg2qxzEmYUkHAIjt9qoiyIBZiBHbvHb45oloHKFbabt7f3WjbnIMjnEfeijKr3FsfsbcSTJE8AeEAeeM4wPU1Z0DgIfFJaRhhIBHfP2ohprBtW75ZPGiw6gbik5yAcg+fGKG/8ACd91W8ixaZQecx5kT+VNeCWnV7gLKroN2Ba2j3jru9VP/wCuKVR6Ppruu4LciT+EYxjv8KVGsE2tor92LeSF7sff0DLyJ+FWdL0kEBpKN6fxEGi/u6eq15x5ZHqFjiUQNSpBF0XIMj3gDxHkXBI+tVtavvGZ72mBZvxPaZkJ9Y8S/YUXiu0yPV5Y+4uXSYpcoH+4svpRZts9tlfdN1ZA58JNvPzitV/JxaNu7F2/bYDI/rPTsrw3PpQiw0GYB8we48qKL06zdEhRHpiPSOK1x/qEmqkjn5ej7btcBVmiaxHV2snWsN5W5vXBEgmFgCOK2FpNoCyYAjPpQjXdEnUC+tm1cYFW8QgyvElSCeO9B0mVYptvwJywclQMt6fxyCpG4zB457VEiRM48J/dVlOmW0vi69u8niZmCkOp3STG4KRk+Zqrp9LdX3m3U27g902xLkqTckbR4wBkT/eiuzHqccuGYXhaBvWNSyoptyGNwLPHK0d1HTXOmtXTHKEzzMgT9TQy/Zb3SvqtM6AahQDbOJ2yLmJBHbyrc+0GkFvQoBwFn/8ALSMsraf3X5GRjUWv1MdpuqI3J2ncVz3I9R8aqdY6ZfYEo29SwMdwByFYcVWbplwAELv/AK9mlTugHbzt444q9bcqzQSv9bGDHO7+FK+ntWi+5XINfooVGI3oU+e6eSPShOoZVuKLiBAw3CASJiPMkCewwJr0fpPTnv2yzEAgxxyCSBx8KELetO0GAy8BhxkjB47GgTnCVc0G6aszmh6KbiSU941wlYV5CT+FmA7c57RQnV6drL+6e3s924FxjO0yIHwBEmRzW5/o7Y3vLTG2/wC0vf0PZh8aemow41Vs3Q8j3iiSoP8Ayz5HIiY8q1Qy4prS/SxMlOLtbmb0nWGQ3SlobipCROIA8ar3BJEGjOh9nLjoLjXGs7pZ2YKGJ8zH93vnnFR6fWeNmS8GNvDFgCzKOFBxtDYxETRHTdNbULb3SiCcAnwHDCScNieRAwABXQhuvP8APsZZOgMegX2YMDbfYTF1gRvC8Btxg9/9KyvXuktbvIC0+82uvnDNAJ8vrxHFep6jTzKBMhdpUPO9JhVmRAPJ44jg1gfb/QpavJsiQi79pkKwJkUvqIJRsZgm3Kil1LpqaXXrb3gbLibmWYG6DIlpxP7Xzo1ct2DeexcC7lkAjcFfdJBzJUrIyS3pNVv5Tgn87DD+/btuY7iDn6Cr/Xem6ULbVX3Pty+0y3dcifhHl8KUpKDktufcOXqUW/BnL2ktqxUm2SDgk4EYx6d8ipdDrgpKPt2jcNxHn/iHA4zH1oa+hJtljPlOfofKrlxLLEDcNowPOTGWJiRMye1cnIkaDiMOAT+KJJA55yBJHH6NWNDqVRLiSOQG8toyfnMZHrVREIcINsg9/wALY9eZ7HE/Op9VYH9bAA8WR+77VceaDxvcg6d0YXWUkHbtmZEYJ+vGe9M1arvGwEDcIU5E95I/UUe6Tfs27S4yR6+LGYY4P+WnHTG2PebZt8xgmGMTxgzgfKg1y1vZ7CtRd0e+4ALzp4pWVHpwxGTGMd6NdF6fn+1IC4KzgiOw/ZmsVf1fun25XjDdp862Gm0RuaY21uAOYbfMMZ7KD4gAMRXR6bqMkpKMv9mfLBJF0WSP7O+u31/09IrlAF9l9bb8NpgyDg7zn6Uq6Hcl/wBWK0R8oGLq7q8XDVrW9buWdPbuYYs0Gf8AzeXwqqyUz2jT/sNr/wAT/wB9YZYo1wbIZJXyS6H23Z3VDbHiIHPmY8qI6v2ut2rjW3UyvJHHnWE6R/b2v/ET/wBQq77XCNXd+X5Csj6fG1dGpdRkT2kbmx7Q2XT3kkJO2SO/lRTo/WELjY4aYBAMn6edYPpqT0/P/ffuFaX+TbRB9Qv+dPvP8KF9Dj5Qf1uR+l7m5diVlYJjE8U9LgPcT3E5HpQvpmshih4JMfXisx7Rk/zxwCR4k49Qtc/Bj7r0oZn/AOJ7m+FR3dIjfiVT8q840/V763wguttL7flMUR03tVqQSNytAYwR+yJia0Po8i4M/fizWjodsGUL2z5oxFM6wtwaa4HutcAA27uR4hie9Cun+1Gob8WnMyBEMCZnPHAj70T1erN3R3XK7cMImfwkT96kMeWE46uLX5JKUXF14ZV0HswiJ4Uw7+9JVyGlgJEMIjHYiudU6TcIlNsm6pi8shU8UgMs+ISIz2onoepqEUMGEIDJAiOJ54xVyx1O03FxfrH51F1GaBfbgyTolgLpT+EN7yIDBvCGeG5kSGnPnXnd/QxcJDDLLz4THvWHfGeOfzr0xFU5leD4uY+maoXrNhuby8g4t3HyDuBhhGDmn4Oo9bk/yBkxWkkZLpe1bDMx3BQA2yPBkAfHJ+dAX1t+4oYEKEAdjEwCxUbvQ1t39mrBDqjPtuABhb0rD8J3Bgd/P2zRHp/QrSWDZ9zqnDBQ5FlVL7DIJ3E0ybjOV2gYwcVweX3Ont747UIdlDI58I4mZ7gme1S2Or6i7vt3bbCPCSkA5AjcD4T+EGcHjNemXPZG0+2dJqiEUIoa5bUALwMV3XdHtWLZuXNG+0QDOozkwMKM0Ucnb/tl+QXjcuUeZ6rU6pwJcqSxhlUiAOZwMkeEms77SmdstuIEGBAkfmc8/Ct/19E1Xhsg2fdyETcSPFDNk5lj2OKw3tDZYKk8An0MwJBHypLlJ5E27sihpdUd9pepLfWwYgrYtoTzO0R9qt6nX70DBCxO0yfhOI8/Ks9cj3abiZCkQeVhjj0+FH9NKWFO6PACDyRI7fPj4+lTNJ8vyW4qkUOoXgTGcRI7THJnjy8oqtc07EMQNwE7iBMR3ny/hXLt3Mzk57Q0nM+npUjdZuMGVQYbMDMACWwBBmO4xQxTXAI2xf2hSs7+zSIHlAjnnBq3asb1I5LljPMR+vvVbo+iLmDAzJJIVoABEGZ7jAFa72d6Yps72toQVPikjdDNCjzzGfhV7JsbhVyAnRdSX92lxiqW1Pu4AI3Spgz5/QelFNd7RPbA22trAkLMbVVv73fcYHJql/w20KVuKoIEqYmRnucgyT8e1TahGLqRt3YkZJhogsQIGcY4o1mnfp3fkzOKvcI3NPZFg3YSWElQpMNHnEdpx6mquo6itrTBVRfeTO8AkqCADsKmVEnmRRLT27h07m4s7Gndt3BZxByAQQOe0SKyC32/uHCzAJAEkRH07zVa2/Wtn7lxj5IfcsSStxlBJxvP7zSqW1ftoNpiRz4yfuRSoHll7Bms/pnSn8WmQeeWEQJPB7L4j5A+eKK9U02mPT7T3LB901zwqrMGk7okzJmCAPUUOTqnTf8A6O6OOH8sj+/2bxf5s81d1PtXonsJYOmve6QyqhgI/FOd053tPxrT3o+R3Zl4Aug6b05rtvZavh967YuEgndA5BkSD8lbyNW/az2d0R1dwXWvpc8MhCpUSBEblnj17HyMTabrPT0dXGm1EqQw8YiQQeN3+FfkoFSdT9odDqLrXbljUFmiYZQMCOJjgD6epmd6PkvtS8DdF7N6b+YPsu3fdi6CXZRIJCjbtETyv1o5/Jv0yzb1ANu6bvBjZt4nP4jjNC09qdEunbTizqfds24yykz4e8/4fnJnmpvZ/wBr9FpLhe3a1JJEHcUP7xn/AF8zV96NVZSwu7o7eMO3ozfZjVDV6X32oLblDSmCT2jyHeKujVLdJdJ2sWIkZySYPrUdrqNmxeDOLpPhPgVSMHzJntXK6Oahld+DpdZj14lX82KQ9mHGqndb/tZjf4hnyjnPFTWfZ65vYDZMXBh1mYPaZownX9N7/wB/7vUbt26NqxP1mu6LrGmS890WtQWffI2LHj57113lRxdMfJT6J0+7Ltf3sPDH9ZJ78Q3FaPrunW3oSMeIXm+rA0D0uu09uy9pU1I3lSW90sjb86udZ6/bv6U20W4pt23/ALRQu7dGRBjmgclJrf3X5LbSi6+4NsXbW2TYLeEA4mW8Xi+mKkfqiJP9QCVWDMeInvx6fem9C0g9wQTc8bq4YAYCyNol5g/Kjd8o3vI96N5WIA8AXkDx9/lS/RVMYpssdCtyWvBQIRF9JDlfvE0A138s962zp7i2rKYzuyQSMR28JzWmt65AlxQrguVIkCAAZj8RryLXkre1AhGHvyZJ8Q8Qx+vM0EYRnlW+235D7jUWa/8A+NGpbi3aEzGCZiPNsc0fHtdriAYtCbJu8dhcFo/dgfnXkXUrxlZCgw34e4xE+sV6X0fr1u/7kQx/7GbbY/vW71lm+RHfzodC8/IUsley/Yl6v7ba2y9oM6KHXcfCDA8QjjmRXOsdX1F3Tf1t5djgkLsILbYPYY7VP1z3N7U296uV2II25/8AmTie5q31s2W05AVwEtEL4BII788QBmjyYoVGn8/qBDM7dmR650kaVLdz3qkXN0YYAkBYxHefLtWT6zpme21xtpY7S22AMeEmCSSc5I+lb7+U7qlu2mmcW/eKLrgKTswEtGJExMCvOX9oA1pkFlQWN2CWYsouQY4zBGCfWghGV87Fyep2wAnBx3raar2da1p7bkq4dFJVN0qTbDQTtjj1rHSArdu/1r1T2m15t6CzbCeG7athy2TItLkbTjB+1NyR1FpJ8nnb9NZlJAXEYmeYMjywQKtdI6TeG8FSAVcEhdzjwkdsqpxJ8ql0nXbltiGa2HtkNJWWbaR4ZyIiMcGK1fsl186oXxeYFogeELC3NykAqJA7R5CKpJx3FKO9M8/6pprdlVAAdrlpDukj3Znt2IK4z5TWm6Z1YpplUf3DOc89v30G1nRmvaW1eR9+wNbZTyqpJx2gLGOczRvoehL2SmAW7kSMAfxo5tNDcWzJRp3e3YYP4bw3kBIKgEiTzP4fSqnUOg6hVFwh2Zi0YllAIiIGd26cCtj0ldPbIDxFlAFYyT4HI888TEd6IN1HR39RZUXjcGVyChZ2/CoG1ZnPpQpY2mI0O+TK+yuo1Vq2yRcm4CNrBhx+Egn8JzHefKg132K1lzUFrdpvESfEQDnJyojkHsPhXrHQ/ZJ0ZjcsGARsGD355+FFbXUbQkbtsO2IPZmnt51cMde4xbKjwnq3s7qLF1rZCsVjO5e4DQJA4mOO1drR+3mguvrrjW4KsEI/6R6Uqpxj5RTQ7+i7X7H3P8acOlWv2Puf401eqKeEuH5Afmad/SX/ACm+qiuPpn5+TtvNhXuhw6Ra/Y+5/jTx0q1+wPvUZ6o3a2Pm/wD/ADS/n9w8Kg/6j/Cq0y8/IP1OBe/wTDptv/u1+lP/AKOt/sL9KqHrB3C2FltskgSOY4DYHxNI9QZR4mkmFXAChiAYaJPp5UHqAfWYlwgjbshRCgAelOih+24AAbh9YIkfQVH1AnafEzcQFYg574yaZ2GyLrU3SizTaa7K+oxU2/zNZ3Rez1+7b96qXCZ2rloCxG4MTmAfKeasr7F3iv8AZyRkl4HvMCG8bAgz5itMdSS2OdPHqk2lyF/50g/vr/1D+NVeoaxGtOqurEjABmT8qjt+zFxSIUFSBIG0bT5jOauJ7KMQwNzbM7SBMD4f60yLlFppCu03tRS6b1S2llAxMgQfCxz5YFWf6dtf4v8ApP76sr7HoCh965gEHwgTMcZMcVaHsvp/+Ye34o/9KihrI/YLtMFf8QJ2Vz8gPzNUupdO0Nx2eLoJbdgkbpIMkHGCK0X/AA9ZWALSuvfdcefpxVS+roTsTT2xyJ2E/VxRxjkTtNIJQaW5mLns5oDEC8T/AJzx8hR3pvQ7NhgbFrVSFIG4MQd+0tyMfhX6VDqNXrAWKXSqdvdLa/MMPzoHd6nqQYbUXZ7gsf8A3flTWml6pL9h2LBPM6irNqOm3GcMbVwERBJUQBPbP7RqDq3Q9VcQi3dVFKkMrgYBGfEB8cxXnes1d4wPfNyJ3MYz6lvr2rmuUBTuZmEgHJjMTkMZAntVrTy3fjYb9HNNrSuLf2/n2s0eushytvWazRsglwJLHOCwKrEkCI9Kt/0H0izaN13QqpAMPncYMBRDTBHwrzV9JvaQAewEHIH7o7VL/Q6yc8kRAG3jMTyPTE1VRM8ccm6irBess+MoBgEgHzBYx9or0ix7Q6G7pdMusZhdCsmAGg24WZgwCAtZEdCQOD7w4H4SM+HsduKq2PZ1LpbbdEiTtJg/DxRJ+9GpqS5DngyY6clz/jk0upbpBDTcfwkzstgE/Ag+Lj4VzTt0wAFH1MOQJB255AbNUP8AgV7Ci6TKkSDEgziBA7/uqI+yl24dqrOMidshZIliIFJaSdWKWKT3oudTu6BbZFlbrOR4ZeBkE7toGf31W0Ov93AuZWRmO23IBHmPzp+l/k91xYF1XaIKnevIxET5TVnW6H+oNspkMCSMnt8sT9KJSUVTdhxhSbH2OqaIx/2cKCCQWDEYMbfj3p2n9qtMjBrNtPeKfDAIyDghiYHnWft9G1Bc5AO4GBJ88gHJzH1rtj2WvLLsFkzIDZzIMg8Z70vRBbtiXhlHlUb+5/KNfDBTeIlS0xiBznzH8KBXPbIXQWNx8yeIn/c1nNZ0u64WEBIBz7yOQoyD5ntT+n9K2Nsu2y3hyu6AufTMVGqW8n+4LjXLDH/Eds8uT6ma5QjqOkso4Hun4B8LYE9h4TSoVjTV7grG2eov7B8xdPzX+BqN/YJu14f9J/jWkDn9GkBTezDwaO3Ey1z2Hudr1o/EMPyFP03shcUybygjK7VOD8SRWoApBanZh4IscQLpvZOyNxuL7xmmWjac85Vp5zT73sdpGCAWdhSYKs055nOZ9aM7a7soljSDpFOz0awoxaTgCSJOPiTVmzpkT8KqscQoEfaphbrotmi0os5PqfrXNlSra9ajYkT4TI+h/wDNU4JZX1urS0hdyFUdzUR6gGsG9bhxEjtMdqq+1WmN/TlLYDuCHCyBO3mCcY8pzQW0vudB7u5bay5AMK4KyMFYBJAImfU4pE5PeuKBbo1HStat+3vQyJIMcSORNVOu9dt6YqrA7nBjyx/Gs97Me0zabT+6KhiGwXfIBgcgZzntFVut9VOo2G57vwztj+6N2Zxmdo+UUuWX0bcla1XJrtJ1e01oXHZU5ldwJBBiInmgur9rVXVe7gFBg8cxxieDis70zShECG6ACxMZaJMycYiTxifjTh0zdfBZ02QfGT54BgZBgRx3oXO0ty9UaW5e9ofapLahrdm0JndKqx3TAIAHB8zx9qG3ru/+sZNiwXZAoAE8qQBwPtU+t6Sq7RbuWCF7gkHzByJOcZ4pW7ZFlpvg3Tjj5yDGD6Chcnvb+Q4Z3jctLqyrY1m4AWwq21IxzBzwxyAQeOar3dWysVuLuVyceu6IjA4I8XrVnpnTLYYhroUE9lJHOfTt+VK4h3z7wMB+GQQT247YoWopKv8AYqWS4q3uMvi2i7jbVUnaTwZ/wxyJicVx9ApiSQvaCJyPnIz5j4VzW6QMQAwKiYO0gZHkM/o0Q05RF8JEyBEMB8RiIA86JSSd2MjljqbvYEPfty9q2jbv7zYh9pySe3yGRVzQau3eYxbIA4bzKiczMTOKaul/rd5aZJJx9OOOKl92vrkcLIHz4pTfugO873b5JNZ1M2bc7tqQZU8nHC+vHeoLvUH92twSqMp8QxBaMxyT/CptXcQqAFYGOSR2+XFQXGJQLjB8/wB1W9Ldg5Mibf6Fjpt68AjG60rPlsYgnO0jPy5ihGt3teJN1gJIG3lZgkQMbSR2AiiSXiMeX+1MYgncQN2Mk96LXtQuWRSiokGm1F1HDFgU5IiG3YzOMR/vUN/Q3DqBcF7kDcoEAxGI4wMf71ZYEk+R+p+NdAnjHw5oNXgXKcndkOv6cHJ/ESTgiePIduajuaLckTEnkgfmc85q69wgd84Hb9fKoXHlIIyR2GY+uPvV6mynKxIVVVBiY9f3elKmLdPn9f8ASuVLCWRnqIanCp00pPY11LYJEEGSeDPHPHlXTs2EainhKrtrFVVYkJO6d+I2mMwcUF1PXWt3nYNbZFkEBoI8QGMEEweaB5Eim6NKtscd6ntaYkxxzz6ViLHteEJmWyMg5MGOY+E8HFcu+3b8qNuSZkEkkR5Y49OKDvxBc4+Tafzm3O03EBz3k/ofCgfVuvpbBNq6j99onPzxmO1Yu/1Rrtw3WzcIgsYnAjy8vzqu17OTikTzeAJZV7Gj0fty6owZFMzGeJ/XFUm9rL5YFSFgYgffv+hQmQftUqRzSHkkK1y8nLmrdmJLsDzg98z++oR6nj6VP4TJ+FMZxie/7qXqsCjm3Hn86cLXlzTfeLPPfg/nUwugCZ/XFVuREUfIjmmi2Zqf3kmMGuj1qWSiAJ/vXRa9anB8vP8AU1wMO+JqWSkQiyBzXRb9acw7fOktsyfzqWVQ3bTiopTwD86eR64ioWMZuSD24rg4/WKftpi5qWQQPeuOuSft+vSpFbv61wAGT8seuKhfJC/BxxGf4VEXM4qYrjMim78TVgtHA9NCmnM44xJH+lc3Tj9fqKshxWO3Pn+vzpAT2mP9uac5GO3OajI7D4/SrTRew03AMT9qVQ3RJpVNirNFq/bZzb2KGhSACTyfPz+fpQuz7RXEEKYaInmPhOM0qVOezGTySvkivdQe6SzsWkCZzMcTUYsmc+ZrtKlybsCzqJ5musR+v15VylQookW2Yxn9c0+xYO6MZ4pUqpsJI4kLJH+9SJc817faaVKhZBjp9xXDYnkxSpVLKGvpe0+f1qVQRx+sUqVS2FRIbJyAYOa5btyf9fWlSodTKons2xPPl85/X2rrIO/eaVKqLIu3YV1QRkcHFcpVdkRHeQk8/rilbMd5+VKlVtlD1zPf9A/vp1sjEilSqrZB4cfsiBzUDsvw/wBKVKiRZ3+dSI+FQC2EnvmY8uRAHau0qiYNkHJn5/o/XFPZRAjsf4GlSq2UxFefnTGYQT+v1ilSqiIaT6UqVKmJB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32" name="AutoShape 8" descr="data:image/jpeg;base64,/9j/4AAQSkZJRgABAQAAAQABAAD/2wCEAAkGBhQSERUUExQWFRUWGBgaGRgYGR4aGxkdFxoYGB4XHBoYGyYeHB4jGhgaHy8gJCgpLCwsHCAxNTAqNSYsLCkBCQoKDgwOGg8PGi0kHyQsLCwsMCwsLCwpLCwtLCwsLCwsLCwsLCwsLCwsLCwsLCwsLCwsLCwsLCwpLCwpLCwsLP/AABEIAJcBBAMBIgACEQEDEQH/xAAbAAABBQEBAAAAAAAAAAAAAAAFAAIDBAYBB//EAEcQAAIBAwMCAwYDAwoDBgcAAAECEQADIQQSMQVBIlFhBhNxgZGhMrHwUsHRBxQVIzNCYnLh8RZjkiRTc4Ky0hdDVIOjwuL/xAAaAQACAwEBAAAAAAAAAAAAAAACAwABBAUG/8QALhEAAgIBAwMDAwMEAwAAAAAAAAECEQMSITEEE1EiQaEUYbFxkfAFMsHhI1KB/9oADAMBAAIRAxEAPwDKazoavyM+YwfrTbOp1Nj8Le9T9l+fk3NHdtMayDWXF1GTE/QyThGe0kQ6L2qtMdtybL+T8fJuPrFG1yJGR51n9R0tW5ANUbehu2DNhyo/YOUPyPFdjD/VU9siow5Oi94M1+2u7aAaT2sA8OoQ2z+0PEh/ePvR+zdV1DKQynggyPqK6+PLDIri7OfOEoOpIUV2KfFLbTABsUop+2uxUIRxTgKdtru2qIMiuxTttKKhRgeuX7i32OSFZonO0MIIzyODQ285UsMFCsiP4eYrZe03R/eAXRtBQGd3BHkaCv01bR94c2isqo2kK0eZnHy71ws3TSUnqe3k62LNFxVcgTT39wgngTJEwB5Dz+HMVfGnEbWUEndDA5j/ACnjtUaXFBMNyRMgAx5A+h+FTXrMsq5BBDAhoieB+HnFYlFK1XvszQ2dFnarItuXUBsc4xGe5wYFBtLqDu3NJUfiBnH6NXXVjeaX8RjEEn4wR5U65omDDcAyT25aJMnj9TRvIpNJlKNFi5ea8syQhxn0ER8hUI0otg+8koYEk/GqfULwSDbDLumfFInyIBj1qRdKz2RcuMWBEKB2nuQOfnSJRS4ew2JfXqwEODtABAgR9Mfep7ltig92Jd2ALdsen65rMaWxLRu28kkjj9/pNaHQXSts7pfLAA8ntMEwBOI9BRNuNaSml7la81ydxBcYmOB3BOcwapaiyQx8IDHBAmP9fOtFd1kWwv4cYkxnHl+6hGvYu5uEqqCI2sWEjznn4VoT1R35A4ZRsWCH/CMTgSRI8UnPyxVe0p2P5iD8c5H3+1XF1BKlWUNuMgiBPbykDOO1VLtgpj+8RkeQP6maVOrGR4O6a7kDeUBHIMD/AHrrjiOTGV7/AE5qC3Ya4QiKWJJiM8c/Ki1roj29k7pb/BO0j55Ax2oowlJbIFyUWS2Rc2qqydowJ5E1e95dW3u2+JQwiccgk/YV27ZFuIILDxGfpH2+9Q2N7s3jiRgDMT8cCsr5LsoabILPDMxJJwPlyK7XRtkiFG0xnnHxpUz/ANL2NVb1xH4l+Yq5acMJB588VRApvUlixbIwdx/fWqfSRlwIWZ+4TZIppSg/T+pXQ6rukEgZzzRh9YoYhlIg8r/Csc+lnHjcaskWQXtErDIob/RLWm3WHa23pwfipwaPWwGEqwP2P3rjW45FJjKeJ2nQbqSp7g/Se07oduot/wD3LeR8WXkfL6Ue0esS6u624ceh4+I5HzoXc04Pah1/o0Nvtk23/aUwfn5/A11MP9UktsisxZOjjLeDo1u2ltrNaf2hv2sXk96v7aYb5rwflFH+ndWs3/7NwT3Xhh8VOa7GLqceVehmDJhnj/uRPtpRU2ykEp9iaIttZi11RrF/Y4IQlmM5gsTGfLFa3ZWG9pbV0OwyTBMxJKgzNc/rpTioyhyma+mipNpmj0fU0vWye0HcvpJEfE+VAOsPbsW1Ni2w96QZCzAU5SDlTHah4u7bQgnxEsY7z2MeQzUdzV7l93Phye8znv8AP8q576+coaZLfya10yjK09vBTt2Jvh7fLEMgUYHeI85xVzVa83LhuMVB42E4kSIP+nnQ+9rRKBTtCgcA+Zn51zaC2BBbJkevOM8UhZJfNj9KH67VEwxA3L4ZEjPYA8x+hVrT6hXhWJjPowET8OScf7VWs9O3eJxKhpheTkdhn71Z1HTgzAgMlsE5M8jMAE+lVJ61qbX+S16dkh2u0CwIMeQjERyfv61IkgS7CI4HoI5Pn5VDb0pYHd7xVnB7GeFHrHnPyqDqZRGCiSByGnEiOfOaqUJKKTexaabtI6l23cC7QohiWLST28sen0qzrPdqDBPhOFE+IGOW7Gouiag2kKgzvjwjHyJ8vnRC30fwGQLjAlvCTAC4A2kAN+dPwRUuBeSVclCxbdtzQIJJkgkYiFHaI9c+vFQdU0AKlg7tPaIUesKSFjmjeh6whJ8B2BcmICftKSOO0CIqjf14uhcifeQJ7yIGI4gc8VscIqPNiVN3wZx1K+JZM4OD4RPc+fpT9U+1mkmSBHw7US6n0pEV2S4vaVkzJORE5jzg0L6kswZnwgfQfnWHLDSzXjlqVk2g1xVgUMbdsy0ZmcZ+1au37S23u7DkEZKTunmPmfWsbbsoBDAlioYR5Gfp2Py9aM9N06FbbIApVSWnPi9O803Fllig9NCcmOM5bha/ctMXYA443Q32oZ0RvE5Plg9/Dmcd+adaBQcyWBx375mlbsjMBweC+7AA7xA5Hf1rKm8j9Tr4GaVFbAfVakF2MHk/iOaVG/5vIEBePKa7TNvPwS/sHrCpczbuKfQ4pdW0je4QbSSGMxnzzisvY6FtPgvKP84ZPuJX71r3S9Z0VhkBuuCRc90RcIHiMnZOOK1QyqXuhUsTjygF0/8Atrf+dfzo1qh42+NVen+0S3biI9uHLgDcsMDPMirOu1lgXnRy6MpyYlTx5UzUhTiyr1SRYUgkH3hyPgal9m9VcuuUZtwCz68gVNqtAb1gC0y3PGSCDE4IjPeiPsJ0V11C70KywGfip5+RoJxjJbjINohKxzTVYEkSJFbG9p1b8Sg/EVgOqacLrWUCB7xRHoYri9PHvScTVkWhWXnsg8iqGq6IjGYhhwRgj4EZq5adt0TIk4InzqW3qVPIK4nzH8afLpskHa+AFkiylp+p6qxgxfTybDj4OOfmKL9P9prF07STaf8AYueE/I/hP1qIW5GII9M0K6x09WNskA/1ig47NIrTg6/LB6Z7/kRk6bHLdbGo12sFrZIwzAE+Xqap6j3xLg21uIwbafSBAPxmgt3QOiFVZnTtbbxAHzE5EeQNR6f2ouWrQAVpjwlx4YB4IGZIxWqPXQyPdtIT9M4rbcpdT6C9oqqKwDKSRggYyP4UHKKNtwEuTAKbYO7v+oozq/bO5cdCAU5BUZDSIjiTk/lVJ9ahCzLFDhyIx+ZAM5rNkWNtuH8/Q0wc69RB1TpoVpyYHHEEwYkVENNungQF5yZ7qI+FWtZ1RtoC21PhjcR8Tme/f6VVOra4QwMzyOJYzxGTH0FK0rhDE2JNYwAU7uZjjaO8D6mnMZEBsHEfst6kSD8Kdc0lws1u0wcKqhioKjsIj5RPep1tFI3KSzQu20MCeeQSGA8u/wAKbDDXKBc/AMs2Vm3vCjmWEMSfWaiuqoubVKtMeLt8JOYq7proW6yu72wh8JZSSBOfCDjz57UP6sZvNtf3kEeIgDdB7DOD5Vco+nfySL9Wxc6DqN2oe2FQl1IUOAVBBndniBJkc8d6O6q2tqz71GuW3QKCMfDILGQfTM1k+monv0DEKpMGRMT5g/nRvqXTtNDMgcFGjcMBiSRJn8Ij9Cn4pacbfixWSNzBms1iwwAIVoLZ7iZHHMnnHwNVbWuAAkGV/CMER5EHt86m6mlvHiIOMQe/fjyiqT6NiMR+VYZZHLdmhJImOoCpIAZm5GceuO+OKdf0pKb57TH2qsmieDCuSI/DwJ4nymi2jszpHkSQAPUEkmqcvuHBcgyxcIUyZxgT+7v8Ku6U3bg2qxzEmYUkHAIjt9qoiyIBZiBHbvHb45oloHKFbabt7f3WjbnIMjnEfeijKr3FsfsbcSTJE8AeEAeeM4wPU1Z0DgIfFJaRhhIBHfP2ohprBtW75ZPGiw6gbik5yAcg+fGKG/8ACd91W8ixaZQecx5kT+VNeCWnV7gLKroN2Ba2j3jru9VP/wCuKVR6Ppruu4LciT+EYxjv8KVGsE2tor92LeSF7sff0DLyJ+FWdL0kEBpKN6fxEGi/u6eq15x5ZHqFjiUQNSpBF0XIMj3gDxHkXBI+tVtavvGZ72mBZvxPaZkJ9Y8S/YUXiu0yPV5Y+4uXSYpcoH+4svpRZts9tlfdN1ZA58JNvPzitV/JxaNu7F2/bYDI/rPTsrw3PpQiw0GYB8we48qKL06zdEhRHpiPSOK1x/qEmqkjn5ej7btcBVmiaxHV2snWsN5W5vXBEgmFgCOK2FpNoCyYAjPpQjXdEnUC+tm1cYFW8QgyvElSCeO9B0mVYptvwJywclQMt6fxyCpG4zB457VEiRM48J/dVlOmW0vi69u8niZmCkOp3STG4KRk+Zqrp9LdX3m3U27g902xLkqTckbR4wBkT/eiuzHqccuGYXhaBvWNSyoptyGNwLPHK0d1HTXOmtXTHKEzzMgT9TQy/Zb3SvqtM6AahQDbOJ2yLmJBHbyrc+0GkFvQoBwFn/8ALSMsraf3X5GRjUWv1MdpuqI3J2ncVz3I9R8aqdY6ZfYEo29SwMdwByFYcVWbplwAELv/AK9mlTugHbzt444q9bcqzQSv9bGDHO7+FK+ntWi+5XINfooVGI3oU+e6eSPShOoZVuKLiBAw3CASJiPMkCewwJr0fpPTnv2yzEAgxxyCSBx8KELetO0GAy8BhxkjB47GgTnCVc0G6aszmh6KbiSU941wlYV5CT+FmA7c57RQnV6drL+6e3s924FxjO0yIHwBEmRzW5/o7Y3vLTG2/wC0vf0PZh8aemow41Vs3Q8j3iiSoP8Ayz5HIiY8q1Qy4prS/SxMlOLtbmb0nWGQ3SlobipCROIA8ar3BJEGjOh9nLjoLjXGs7pZ2YKGJ8zH93vnnFR6fWeNmS8GNvDFgCzKOFBxtDYxETRHTdNbULb3SiCcAnwHDCScNieRAwABXQhuvP8APsZZOgMegX2YMDbfYTF1gRvC8Btxg9/9KyvXuktbvIC0+82uvnDNAJ8vrxHFep6jTzKBMhdpUPO9JhVmRAPJ44jg1gfb/QpavJsiQi79pkKwJkUvqIJRsZgm3Kil1LpqaXXrb3gbLibmWYG6DIlpxP7Xzo1ct2DeexcC7lkAjcFfdJBzJUrIyS3pNVv5Tgn87DD+/btuY7iDn6Cr/Xem6ULbVX3Pty+0y3dcifhHl8KUpKDktufcOXqUW/BnL2ktqxUm2SDgk4EYx6d8ipdDrgpKPt2jcNxHn/iHA4zH1oa+hJtljPlOfofKrlxLLEDcNowPOTGWJiRMye1cnIkaDiMOAT+KJJA55yBJHH6NWNDqVRLiSOQG8toyfnMZHrVREIcINsg9/wALY9eZ7HE/Op9VYH9bAA8WR+77VceaDxvcg6d0YXWUkHbtmZEYJ+vGe9M1arvGwEDcIU5E95I/UUe6Tfs27S4yR6+LGYY4P+WnHTG2PebZt8xgmGMTxgzgfKg1y1vZ7CtRd0e+4ALzp4pWVHpwxGTGMd6NdF6fn+1IC4KzgiOw/ZmsVf1fun25XjDdp862Gm0RuaY21uAOYbfMMZ7KD4gAMRXR6bqMkpKMv9mfLBJF0WSP7O+u31/09IrlAF9l9bb8NpgyDg7zn6Uq6Hcl/wBWK0R8oGLq7q8XDVrW9buWdPbuYYs0Gf8AzeXwqqyUz2jT/sNr/wAT/wB9YZYo1wbIZJXyS6H23Z3VDbHiIHPmY8qI6v2ut2rjW3UyvJHHnWE6R/b2v/ET/wBQq77XCNXd+X5Csj6fG1dGpdRkT2kbmx7Q2XT3kkJO2SO/lRTo/WELjY4aYBAMn6edYPpqT0/P/ffuFaX+TbRB9Qv+dPvP8KF9Dj5Qf1uR+l7m5diVlYJjE8U9LgPcT3E5HpQvpmshih4JMfXisx7Rk/zxwCR4k49Qtc/Bj7r0oZn/AOJ7m+FR3dIjfiVT8q840/V763wguttL7flMUR03tVqQSNytAYwR+yJia0Po8i4M/fizWjodsGUL2z5oxFM6wtwaa4HutcAA27uR4hie9Cun+1Gob8WnMyBEMCZnPHAj70T1erN3R3XK7cMImfwkT96kMeWE46uLX5JKUXF14ZV0HswiJ4Uw7+9JVyGlgJEMIjHYiudU6TcIlNsm6pi8shU8UgMs+ISIz2onoepqEUMGEIDJAiOJ54xVyx1O03FxfrH51F1GaBfbgyTolgLpT+EN7yIDBvCGeG5kSGnPnXnd/QxcJDDLLz4THvWHfGeOfzr0xFU5leD4uY+maoXrNhuby8g4t3HyDuBhhGDmn4Oo9bk/yBkxWkkZLpe1bDMx3BQA2yPBkAfHJ+dAX1t+4oYEKEAdjEwCxUbvQ1t39mrBDqjPtuABhb0rD8J3Bgd/P2zRHp/QrSWDZ9zqnDBQ5FlVL7DIJ3E0ybjOV2gYwcVweX3Ont747UIdlDI58I4mZ7gme1S2Or6i7vt3bbCPCSkA5AjcD4T+EGcHjNemXPZG0+2dJqiEUIoa5bUALwMV3XdHtWLZuXNG+0QDOozkwMKM0Ucnb/tl+QXjcuUeZ6rU6pwJcqSxhlUiAOZwMkeEms77SmdstuIEGBAkfmc8/Ct/19E1Xhsg2fdyETcSPFDNk5lj2OKw3tDZYKk8An0MwJBHypLlJ5E27sihpdUd9pepLfWwYgrYtoTzO0R9qt6nX70DBCxO0yfhOI8/Ks9cj3abiZCkQeVhjj0+FH9NKWFO6PACDyRI7fPj4+lTNJ8vyW4qkUOoXgTGcRI7THJnjy8oqtc07EMQNwE7iBMR3ny/hXLt3Mzk57Q0nM+npUjdZuMGVQYbMDMACWwBBmO4xQxTXAI2xf2hSs7+zSIHlAjnnBq3asb1I5LljPMR+vvVbo+iLmDAzJJIVoABEGZ7jAFa72d6Yps72toQVPikjdDNCjzzGfhV7JsbhVyAnRdSX92lxiqW1Pu4AI3Spgz5/QelFNd7RPbA22trAkLMbVVv73fcYHJql/w20KVuKoIEqYmRnucgyT8e1TahGLqRt3YkZJhogsQIGcY4o1mnfp3fkzOKvcI3NPZFg3YSWElQpMNHnEdpx6mquo6itrTBVRfeTO8AkqCADsKmVEnmRRLT27h07m4s7Gndt3BZxByAQQOe0SKyC32/uHCzAJAEkRH07zVa2/Wtn7lxj5IfcsSStxlBJxvP7zSqW1ftoNpiRz4yfuRSoHll7Bms/pnSn8WmQeeWEQJPB7L4j5A+eKK9U02mPT7T3LB901zwqrMGk7okzJmCAPUUOTqnTf8A6O6OOH8sj+/2bxf5s81d1PtXonsJYOmve6QyqhgI/FOd053tPxrT3o+R3Zl4Aug6b05rtvZavh967YuEgndA5BkSD8lbyNW/az2d0R1dwXWvpc8MhCpUSBEblnj17HyMTabrPT0dXGm1EqQw8YiQQeN3+FfkoFSdT9odDqLrXbljUFmiYZQMCOJjgD6epmd6PkvtS8DdF7N6b+YPsu3fdi6CXZRIJCjbtETyv1o5/Jv0yzb1ANu6bvBjZt4nP4jjNC09qdEunbTizqfds24yykz4e8/4fnJnmpvZ/wBr9FpLhe3a1JJEHcUP7xn/AF8zV96NVZSwu7o7eMO3ozfZjVDV6X32oLblDSmCT2jyHeKujVLdJdJ2sWIkZySYPrUdrqNmxeDOLpPhPgVSMHzJntXK6Oahld+DpdZj14lX82KQ9mHGqndb/tZjf4hnyjnPFTWfZ65vYDZMXBh1mYPaZownX9N7/wB/7vUbt26NqxP1mu6LrGmS890WtQWffI2LHj57113lRxdMfJT6J0+7Ltf3sPDH9ZJ78Q3FaPrunW3oSMeIXm+rA0D0uu09uy9pU1I3lSW90sjb86udZ6/bv6U20W4pt23/ALRQu7dGRBjmgclJrf3X5LbSi6+4NsXbW2TYLeEA4mW8Xi+mKkfqiJP9QCVWDMeInvx6fem9C0g9wQTc8bq4YAYCyNol5g/Kjd8o3vI96N5WIA8AXkDx9/lS/RVMYpssdCtyWvBQIRF9JDlfvE0A138s962zp7i2rKYzuyQSMR28JzWmt65AlxQrguVIkCAAZj8RryLXkre1AhGHvyZJ8Q8Qx+vM0EYRnlW+235D7jUWa/8A+NGpbi3aEzGCZiPNsc0fHtdriAYtCbJu8dhcFo/dgfnXkXUrxlZCgw34e4xE+sV6X0fr1u/7kQx/7GbbY/vW71lm+RHfzodC8/IUsley/Yl6v7ba2y9oM6KHXcfCDA8QjjmRXOsdX1F3Tf1t5djgkLsILbYPYY7VP1z3N7U296uV2II25/8AmTie5q31s2W05AVwEtEL4BII788QBmjyYoVGn8/qBDM7dmR650kaVLdz3qkXN0YYAkBYxHefLtWT6zpme21xtpY7S22AMeEmCSSc5I+lb7+U7qlu2mmcW/eKLrgKTswEtGJExMCvOX9oA1pkFlQWN2CWYsouQY4zBGCfWghGV87Fyep2wAnBx3raar2da1p7bkq4dFJVN0qTbDQTtjj1rHSArdu/1r1T2m15t6CzbCeG7athy2TItLkbTjB+1NyR1FpJ8nnb9NZlJAXEYmeYMjywQKtdI6TeG8FSAVcEhdzjwkdsqpxJ8ql0nXbltiGa2HtkNJWWbaR4ZyIiMcGK1fsl186oXxeYFogeELC3NykAqJA7R5CKpJx3FKO9M8/6pprdlVAAdrlpDukj3Znt2IK4z5TWm6Z1YpplUf3DOc89v30G1nRmvaW1eR9+wNbZTyqpJx2gLGOczRvoehL2SmAW7kSMAfxo5tNDcWzJRp3e3YYP4bw3kBIKgEiTzP4fSqnUOg6hVFwh2Zi0YllAIiIGd26cCtj0ldPbIDxFlAFYyT4HI888TEd6IN1HR39RZUXjcGVyChZ2/CoG1ZnPpQpY2mI0O+TK+yuo1Vq2yRcm4CNrBhx+Egn8JzHefKg132K1lzUFrdpvESfEQDnJyojkHsPhXrHQ/ZJ0ZjcsGARsGD355+FFbXUbQkbtsO2IPZmnt51cMde4xbKjwnq3s7qLF1rZCsVjO5e4DQJA4mOO1drR+3mguvrrjW4KsEI/6R6Uqpxj5RTQ7+i7X7H3P8acOlWv2Puf401eqKeEuH5Afmad/SX/ACm+qiuPpn5+TtvNhXuhw6Ra/Y+5/jTx0q1+wPvUZ6o3a2Pm/wD/ADS/n9w8Kg/6j/Cq0y8/IP1OBe/wTDptv/u1+lP/AKOt/sL9KqHrB3C2FltskgSOY4DYHxNI9QZR4mkmFXAChiAYaJPp5UHqAfWYlwgjbshRCgAelOih+24AAbh9YIkfQVH1AnafEzcQFYg574yaZ2GyLrU3SizTaa7K+oxU2/zNZ3Rez1+7b96qXCZ2rloCxG4MTmAfKeasr7F3iv8AZyRkl4HvMCG8bAgz5itMdSS2OdPHqk2lyF/50g/vr/1D+NVeoaxGtOqurEjABmT8qjt+zFxSIUFSBIG0bT5jOauJ7KMQwNzbM7SBMD4f60yLlFppCu03tRS6b1S2llAxMgQfCxz5YFWf6dtf4v8ApP76sr7HoCh965gEHwgTMcZMcVaHsvp/+Ye34o/9KihrI/YLtMFf8QJ2Vz8gPzNUupdO0Nx2eLoJbdgkbpIMkHGCK0X/AA9ZWALSuvfdcefpxVS+roTsTT2xyJ2E/VxRxjkTtNIJQaW5mLns5oDEC8T/AJzx8hR3pvQ7NhgbFrVSFIG4MQd+0tyMfhX6VDqNXrAWKXSqdvdLa/MMPzoHd6nqQYbUXZ7gsf8A3flTWml6pL9h2LBPM6irNqOm3GcMbVwERBJUQBPbP7RqDq3Q9VcQi3dVFKkMrgYBGfEB8cxXnes1d4wPfNyJ3MYz6lvr2rmuUBTuZmEgHJjMTkMZAntVrTy3fjYb9HNNrSuLf2/n2s0eushytvWazRsglwJLHOCwKrEkCI9Kt/0H0izaN13QqpAMPncYMBRDTBHwrzV9JvaQAewEHIH7o7VL/Q6yc8kRAG3jMTyPTE1VRM8ccm6irBess+MoBgEgHzBYx9or0ix7Q6G7pdMusZhdCsmAGg24WZgwCAtZEdCQOD7w4H4SM+HsduKq2PZ1LpbbdEiTtJg/DxRJ+9GpqS5DngyY6clz/jk0upbpBDTcfwkzstgE/Ag+Lj4VzTt0wAFH1MOQJB255AbNUP8AgV7Ci6TKkSDEgziBA7/uqI+yl24dqrOMidshZIliIFJaSdWKWKT3oudTu6BbZFlbrOR4ZeBkE7toGf31W0Ov93AuZWRmO23IBHmPzp+l/k91xYF1XaIKnevIxET5TVnW6H+oNspkMCSMnt8sT9KJSUVTdhxhSbH2OqaIx/2cKCCQWDEYMbfj3p2n9qtMjBrNtPeKfDAIyDghiYHnWft9G1Bc5AO4GBJ88gHJzH1rtj2WvLLsFkzIDZzIMg8Z70vRBbtiXhlHlUb+5/KNfDBTeIlS0xiBznzH8KBXPbIXQWNx8yeIn/c1nNZ0u64WEBIBz7yOQoyD5ntT+n9K2Nsu2y3hyu6AufTMVGqW8n+4LjXLDH/Eds8uT6ma5QjqOkso4Hun4B8LYE9h4TSoVjTV7grG2eov7B8xdPzX+BqN/YJu14f9J/jWkDn9GkBTezDwaO3Ey1z2Hudr1o/EMPyFP03shcUybygjK7VOD8SRWoApBanZh4IscQLpvZOyNxuL7xmmWjac85Vp5zT73sdpGCAWdhSYKs055nOZ9aM7a7soljSDpFOz0awoxaTgCSJOPiTVmzpkT8KqscQoEfaphbrotmi0os5PqfrXNlSra9ajYkT4TI+h/wDNU4JZX1urS0hdyFUdzUR6gGsG9bhxEjtMdqq+1WmN/TlLYDuCHCyBO3mCcY8pzQW0vudB7u5bay5AMK4KyMFYBJAImfU4pE5PeuKBbo1HStat+3vQyJIMcSORNVOu9dt6YqrA7nBjyx/Gs97Me0zabT+6KhiGwXfIBgcgZzntFVut9VOo2G57vwztj+6N2Zxmdo+UUuWX0bcla1XJrtJ1e01oXHZU5ldwJBBiInmgur9rVXVe7gFBg8cxxieDis70zShECG6ACxMZaJMycYiTxifjTh0zdfBZ02QfGT54BgZBgRx3oXO0ty9UaW5e9ofapLahrdm0JndKqx3TAIAHB8zx9qG3ru/+sZNiwXZAoAE8qQBwPtU+t6Sq7RbuWCF7gkHzByJOcZ4pW7ZFlpvg3Tjj5yDGD6Chcnvb+Q4Z3jctLqyrY1m4AWwq21IxzBzwxyAQeOar3dWysVuLuVyceu6IjA4I8XrVnpnTLYYhroUE9lJHOfTt+VK4h3z7wMB+GQQT247YoWopKv8AYqWS4q3uMvi2i7jbVUnaTwZ/wxyJicVx9ApiSQvaCJyPnIz5j4VzW6QMQAwKiYO0gZHkM/o0Q05RF8JEyBEMB8RiIA86JSSd2MjljqbvYEPfty9q2jbv7zYh9pySe3yGRVzQau3eYxbIA4bzKiczMTOKaul/rd5aZJJx9OOOKl92vrkcLIHz4pTfugO873b5JNZ1M2bc7tqQZU8nHC+vHeoLvUH92twSqMp8QxBaMxyT/CptXcQqAFYGOSR2+XFQXGJQLjB8/wB1W9Ldg5Mibf6Fjpt68AjG60rPlsYgnO0jPy5ihGt3teJN1gJIG3lZgkQMbSR2AiiSXiMeX+1MYgncQN2Mk96LXtQuWRSiokGm1F1HDFgU5IiG3YzOMR/vUN/Q3DqBcF7kDcoEAxGI4wMf71ZYEk+R+p+NdAnjHw5oNXgXKcndkOv6cHJ/ESTgiePIduajuaLckTEnkgfmc85q69wgd84Hb9fKoXHlIIyR2GY+uPvV6mynKxIVVVBiY9f3elKmLdPn9f8ASuVLCWRnqIanCp00pPY11LYJEEGSeDPHPHlXTs2EainhKrtrFVVYkJO6d+I2mMwcUF1PXWt3nYNbZFkEBoI8QGMEEweaB5Eim6NKtscd6ntaYkxxzz6ViLHteEJmWyMg5MGOY+E8HFcu+3b8qNuSZkEkkR5Y49OKDvxBc4+Tafzm3O03EBz3k/ofCgfVuvpbBNq6j99onPzxmO1Yu/1Rrtw3WzcIgsYnAjy8vzqu17OTikTzeAJZV7Gj0fty6owZFMzGeJ/XFUm9rL5YFSFgYgffv+hQmQftUqRzSHkkK1y8nLmrdmJLsDzg98z++oR6nj6VP4TJ+FMZxie/7qXqsCjm3Hn86cLXlzTfeLPPfg/nUwugCZ/XFVuREUfIjmmi2Zqf3kmMGuj1qWSiAJ/vXRa9anB8vP8AU1wMO+JqWSkQiyBzXRb9acw7fOktsyfzqWVQ3bTiopTwD86eR64ioWMZuSD24rg4/WKftpi5qWQQPeuOuSft+vSpFbv61wAGT8seuKhfJC/BxxGf4VEXM4qYrjMim78TVgtHA9NCmnM44xJH+lc3Tj9fqKshxWO3Pn+vzpAT2mP9uac5GO3OajI7D4/SrTRew03AMT9qVQ3RJpVNirNFq/bZzb2KGhSACTyfPz+fpQuz7RXEEKYaInmPhOM0qVOezGTySvkivdQe6SzsWkCZzMcTUYsmc+ZrtKlybsCzqJ5musR+v15VylQookW2Yxn9c0+xYO6MZ4pUqpsJI4kLJH+9SJc817faaVKhZBjp9xXDYnkxSpVLKGvpe0+f1qVQRx+sUqVS2FRIbJyAYOa5btyf9fWlSodTKons2xPPl85/X2rrIO/eaVKqLIu3YV1QRkcHFcpVdkRHeQk8/rilbMd5+VKlVtlD1zPf9A/vp1sjEilSqrZB4cfsiBzUDsvw/wBKVKiRZ3+dSI+FQC2EnvmY8uRAHau0qiYNkHJn5/o/XFPZRAjsf4GlSq2UxFefnTGYQT+v1ilSqiIaT6UqVKmJB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4" name="Picture 10" descr="http://i.sme.sk/cdata/0/64/6436870/gbelyskolati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667000"/>
            <a:ext cx="5283200" cy="39624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Každé ráno to isté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47545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k-SK" sz="9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sz="9300" dirty="0" smtClean="0">
                <a:latin typeface="Times New Roman" pitchFamily="18" charset="0"/>
                <a:cs typeface="Times New Roman" pitchFamily="18" charset="0"/>
              </a:rPr>
              <a:t>Moja cesta do školy je veľmi dlhá, pretože bývam  na konci Gbiel, na ulici Mirka </a:t>
            </a:r>
            <a:r>
              <a:rPr lang="sk-SK" sz="9300" dirty="0" err="1" smtClean="0">
                <a:latin typeface="Times New Roman" pitchFamily="18" charset="0"/>
                <a:cs typeface="Times New Roman" pitchFamily="18" charset="0"/>
              </a:rPr>
              <a:t>Nešpora</a:t>
            </a:r>
            <a:r>
              <a:rPr lang="sk-SK" sz="9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sk-SK" sz="9300" dirty="0" smtClean="0">
                <a:latin typeface="Times New Roman" pitchFamily="18" charset="0"/>
                <a:cs typeface="Times New Roman" pitchFamily="18" charset="0"/>
              </a:rPr>
              <a:t>Každé ráno o pol ôsmej vychádzam aj zo susedom do školy z nášho rodinného domu.</a:t>
            </a:r>
          </a:p>
          <a:p>
            <a:pPr>
              <a:buNone/>
            </a:pPr>
            <a:r>
              <a:rPr lang="sk-SK" sz="9300" dirty="0" smtClean="0">
                <a:latin typeface="Times New Roman" pitchFamily="18" charset="0"/>
                <a:cs typeface="Times New Roman" pitchFamily="18" charset="0"/>
              </a:rPr>
              <a:t>                                   </a:t>
            </a: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obsahu 4"/>
          <p:cNvSpPr>
            <a:spLocks noGrp="1"/>
          </p:cNvSpPr>
          <p:nvPr>
            <p:ph idx="1"/>
          </p:nvPr>
        </p:nvSpPr>
        <p:spPr>
          <a:xfrm>
            <a:off x="457200" y="304800"/>
            <a:ext cx="8458200" cy="5821363"/>
          </a:xfrm>
        </p:spPr>
        <p:txBody>
          <a:bodyPr>
            <a:normAutofit/>
          </a:bodyPr>
          <a:lstStyle/>
          <a:p>
            <a:r>
              <a:rPr lang="sk-SK" dirty="0" smtClean="0"/>
              <a:t>                                               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 </a:t>
            </a:r>
            <a:r>
              <a:rPr lang="sk-SK" dirty="0" smtClean="0"/>
              <a:t>                                                </a:t>
            </a:r>
          </a:p>
          <a:p>
            <a:pPr>
              <a:buNone/>
            </a:pPr>
            <a:r>
              <a:rPr lang="sk-SK" dirty="0" smtClean="0"/>
              <a:t> </a:t>
            </a:r>
            <a:r>
              <a:rPr lang="sk-SK" dirty="0" smtClean="0"/>
              <a:t>                                                   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Náš</a:t>
            </a:r>
            <a:r>
              <a:rPr lang="sk-SK" sz="2600" dirty="0" smtClean="0">
                <a:latin typeface="Times New Roman" pitchFamily="18" charset="0"/>
                <a:cs typeface="Times New Roman" pitchFamily="18" charset="0"/>
              </a:rPr>
              <a:t> dom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                                                   </a:t>
            </a:r>
          </a:p>
          <a:p>
            <a:pPr>
              <a:buNone/>
            </a:pPr>
            <a:r>
              <a:rPr lang="sk-SK" dirty="0" smtClean="0"/>
              <a:t>                                                      </a:t>
            </a:r>
            <a:r>
              <a:rPr lang="sk-SK" sz="2800" dirty="0" smtClean="0">
                <a:latin typeface="Times New Roman" pitchFamily="18" charset="0"/>
                <a:cs typeface="Times New Roman" pitchFamily="18" charset="0"/>
              </a:rPr>
              <a:t>Cesta pred mojím domom</a:t>
            </a:r>
            <a:r>
              <a:rPr lang="sk-SK" dirty="0" smtClean="0"/>
              <a:t>    </a:t>
            </a:r>
          </a:p>
          <a:p>
            <a:endParaRPr lang="sk-SK" dirty="0" smtClean="0"/>
          </a:p>
          <a:p>
            <a:endParaRPr lang="sk-SK" dirty="0"/>
          </a:p>
        </p:txBody>
      </p:sp>
      <p:pic>
        <p:nvPicPr>
          <p:cNvPr id="6" name="Picture 2" descr="C:\Users\Rasta\Desktop\DSC_0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4572000" cy="2286000"/>
          </a:xfrm>
          <a:prstGeom prst="rect">
            <a:avLst/>
          </a:prstGeom>
          <a:noFill/>
        </p:spPr>
      </p:pic>
      <p:pic>
        <p:nvPicPr>
          <p:cNvPr id="7" name="Picture 3" descr="C:\Users\Rasta\Desktop\DSC_0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4648200" cy="324340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Po chodníku p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rechádzame cez ulice: Mirka </a:t>
            </a:r>
            <a:r>
              <a:rPr lang="sk-SK" dirty="0" err="1" smtClean="0">
                <a:latin typeface="Times New Roman" pitchFamily="18" charset="0"/>
                <a:cs typeface="Times New Roman" pitchFamily="18" charset="0"/>
              </a:rPr>
              <a:t>Nešpora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 a Mládeže, nakoniec cez Pioniersku.   Vždy stretávame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školský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autobus, ktorý vozí deti zo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molinského.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Keď prechádzame cez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cestu pozrieme sa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doľava a doprava či nejde auto alebo iný dopravný </a:t>
            </a:r>
            <a:r>
              <a:rPr lang="sk-SK" dirty="0" smtClean="0">
                <a:latin typeface="Times New Roman" pitchFamily="18" charset="0"/>
                <a:cs typeface="Times New Roman" pitchFamily="18" charset="0"/>
              </a:rPr>
              <a:t>prostriedok. </a:t>
            </a:r>
            <a:endParaRPr lang="sk-SK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http://zsgbely.edupage.org/photos/skin/slide/thumbs/fit_top245x183trzs_gbely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35727">
            <a:off x="2505792" y="3661023"/>
            <a:ext cx="4495800" cy="280758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Popri škole sa nachádzajú obchody, ktoré keď niečo ráno potrebujeme navštívime.</a:t>
            </a:r>
          </a:p>
          <a:p>
            <a:r>
              <a:rPr lang="sk-SK" dirty="0" smtClean="0"/>
              <a:t>O trištvrte na osem prichádzame do školy.</a:t>
            </a:r>
          </a:p>
          <a:p>
            <a:endParaRPr lang="sk-SK" dirty="0"/>
          </a:p>
        </p:txBody>
      </p:sp>
      <p:pic>
        <p:nvPicPr>
          <p:cNvPr id="3074" name="Picture 2" descr="C:\Users\Rasta\Desktop\XBAL-TIP-Slovakia-Gbe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14600"/>
            <a:ext cx="3759200" cy="2819400"/>
          </a:xfrm>
          <a:prstGeom prst="rect">
            <a:avLst/>
          </a:prstGeom>
          <a:noFill/>
        </p:spPr>
      </p:pic>
      <p:pic>
        <p:nvPicPr>
          <p:cNvPr id="3076" name="Picture 4" descr="http://gbely.sk/wp-content/uploads/2013/09/zsnov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114800"/>
            <a:ext cx="4274911" cy="24860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/>
          <a:lstStyle/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                         </a:t>
            </a:r>
            <a:r>
              <a:rPr lang="sk-SK" sz="7200" dirty="0" smtClean="0"/>
              <a:t>Koniec</a:t>
            </a:r>
          </a:p>
          <a:p>
            <a:pPr>
              <a:buNone/>
            </a:pPr>
            <a:endParaRPr lang="sk-SK" sz="7200" dirty="0" smtClean="0"/>
          </a:p>
          <a:p>
            <a:pPr>
              <a:buNone/>
            </a:pPr>
            <a:endParaRPr lang="sk-SK" dirty="0"/>
          </a:p>
        </p:txBody>
      </p:sp>
      <p:pic>
        <p:nvPicPr>
          <p:cNvPr id="33796" name="Picture 4" descr="http://billsmiatamx5.files.wordpress.com/2011/08/mx5rollingsface.gif?w=110&amp;h=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46930">
            <a:off x="2977168" y="2565511"/>
            <a:ext cx="3657600" cy="32766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121</TotalTime>
  <Words>125</Words>
  <Application>Microsoft Office PowerPoint</Application>
  <PresentationFormat>Prezentácia na obrazovke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Tok</vt:lpstr>
      <vt:lpstr>Cesta do školy Lukáš Bača</vt:lpstr>
      <vt:lpstr>Každé ráno to isté </vt:lpstr>
      <vt:lpstr>Snímka 3</vt:lpstr>
      <vt:lpstr>Snímka 4</vt:lpstr>
      <vt:lpstr>Snímka 5</vt:lpstr>
      <vt:lpstr>Snímka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do školy Lukáš Bača</dc:title>
  <dc:creator>Rasta</dc:creator>
  <cp:lastModifiedBy>Rasta</cp:lastModifiedBy>
  <cp:revision>14</cp:revision>
  <dcterms:created xsi:type="dcterms:W3CDTF">2014-09-25T14:12:43Z</dcterms:created>
  <dcterms:modified xsi:type="dcterms:W3CDTF">2014-09-30T17:45:30Z</dcterms:modified>
</cp:coreProperties>
</file>